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3" r:id="rId3"/>
    <p:sldId id="260" r:id="rId4"/>
    <p:sldId id="259" r:id="rId5"/>
    <p:sldId id="262" r:id="rId6"/>
    <p:sldId id="267" r:id="rId7"/>
    <p:sldId id="270" r:id="rId8"/>
    <p:sldId id="271" r:id="rId9"/>
    <p:sldId id="272" r:id="rId10"/>
    <p:sldId id="269" r:id="rId11"/>
    <p:sldId id="263" r:id="rId12"/>
    <p:sldId id="264" r:id="rId13"/>
    <p:sldId id="268" r:id="rId14"/>
    <p:sldId id="265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DBE41-D909-4CA0-BE35-3FE173F465F2}" type="datetimeFigureOut">
              <a:rPr lang="fa-IR" smtClean="0"/>
              <a:pPr/>
              <a:t>1436/04/28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B8BA-64D3-4129-B914-19F898B36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ndAc>
      <p:stSnd>
        <p:snd r:embed="rId13" name="arrow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pic>
        <p:nvPicPr>
          <p:cNvPr id="1027" name="Picture 3" descr="C:\Documents and Settings\Saeb-fs\Desktop\وبلاگ\babol2011-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1571611"/>
            <a:ext cx="5564644" cy="21145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1857364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714480" y="1214422"/>
            <a:ext cx="5286412" cy="23083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Homa" pitchFamily="2" charset="-78"/>
              </a:rPr>
              <a:t>دانشجویان ممتاز </a:t>
            </a:r>
          </a:p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Homa" pitchFamily="2" charset="-78"/>
              </a:rPr>
              <a:t>بر اساس </a:t>
            </a:r>
          </a:p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Homa" pitchFamily="2" charset="-78"/>
              </a:rPr>
              <a:t>معدل کل دو نیمسال</a:t>
            </a:r>
            <a:endParaRPr lang="fa-IR" sz="4000" dirty="0">
              <a:solidFill>
                <a:schemeClr val="accent6">
                  <a:lumMod val="50000"/>
                </a:schemeClr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643042" y="1071546"/>
            <a:ext cx="6000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خانم الهه کمالی دولت آبادی</a:t>
            </a: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</a:t>
            </a:r>
          </a:p>
          <a:p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Jadid" pitchFamily="2" charset="-78"/>
              </a:rPr>
              <a:t>رتبه اول </a:t>
            </a:r>
          </a:p>
          <a:p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معدل 18/77</a:t>
            </a:r>
            <a:endParaRPr lang="fa-IR" sz="2400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6" name="Picture 2" descr="C:\Documents and Settings\Saeb-fs\Desktop\عکس دانشجویان ممتاز\الهه کمالی دولت آبادی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214422"/>
            <a:ext cx="1778722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643042" y="1071546"/>
            <a:ext cx="6000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خانم عاطفه علیزاده</a:t>
            </a: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</a:t>
            </a:r>
          </a:p>
          <a:p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Jadid" pitchFamily="2" charset="-78"/>
              </a:rPr>
              <a:t>رتبه دوم</a:t>
            </a:r>
          </a:p>
          <a:p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معدل 18/47</a:t>
            </a:r>
            <a:endParaRPr lang="fa-IR" sz="2400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7" name="Picture 2" descr="C:\Documents and Settings\Saeb-fs\Desktop\عکس دانشجویان ممتاز\عاطفه علیزاده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428736"/>
            <a:ext cx="2000264" cy="24970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643042" y="1071546"/>
            <a:ext cx="6000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خانم سمانه تیموری </a:t>
            </a: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</a:t>
            </a:r>
          </a:p>
          <a:p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Jadid" pitchFamily="2" charset="-78"/>
              </a:rPr>
              <a:t>رتبه سوم</a:t>
            </a:r>
          </a:p>
          <a:p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معدل 18/23</a:t>
            </a:r>
            <a:endParaRPr lang="fa-IR" sz="2400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6" name="Picture 5" descr="C:\Documents and Settings\Saeb-fs\Desktop\Picture 0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196021"/>
            <a:ext cx="1785950" cy="23758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643042" y="1071546"/>
            <a:ext cx="60007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dirty="0" smtClean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باآرزوی موفقیت شما عزیزان و سایر دانشجویان محترم رشته دندانپزشکی</a:t>
            </a:r>
          </a:p>
          <a:p>
            <a:endParaRPr lang="fa-IR" sz="2400" dirty="0" smtClean="0">
              <a:solidFill>
                <a:schemeClr val="accent4">
                  <a:lumMod val="75000"/>
                </a:schemeClr>
              </a:solidFill>
              <a:cs typeface="B Homa" pitchFamily="2" charset="-78"/>
            </a:endParaRPr>
          </a:p>
          <a:p>
            <a:endParaRPr lang="fa-IR" sz="2400" dirty="0">
              <a:solidFill>
                <a:schemeClr val="accent4">
                  <a:lumMod val="75000"/>
                </a:schemeClr>
              </a:solidFill>
              <a:cs typeface="B Homa" pitchFamily="2" charset="-78"/>
            </a:endParaRPr>
          </a:p>
          <a:p>
            <a:endParaRPr lang="fa-IR" sz="2400" dirty="0" smtClean="0">
              <a:solidFill>
                <a:schemeClr val="accent4">
                  <a:lumMod val="75000"/>
                </a:schemeClr>
              </a:solidFill>
              <a:cs typeface="B Homa" pitchFamily="2" charset="-78"/>
            </a:endParaRPr>
          </a:p>
          <a:p>
            <a:endParaRPr lang="fa-IR" sz="2400" dirty="0" smtClean="0">
              <a:solidFill>
                <a:schemeClr val="accent4">
                  <a:lumMod val="75000"/>
                </a:schemeClr>
              </a:solidFill>
              <a:cs typeface="B Homa" pitchFamily="2" charset="-78"/>
            </a:endParaRPr>
          </a:p>
          <a:p>
            <a:endParaRPr lang="fa-IR" sz="2400" dirty="0">
              <a:solidFill>
                <a:schemeClr val="accent4">
                  <a:lumMod val="75000"/>
                </a:schemeClr>
              </a:solidFill>
              <a:cs typeface="B Homa" pitchFamily="2" charset="-78"/>
            </a:endParaRPr>
          </a:p>
          <a:p>
            <a:pPr algn="l"/>
            <a:r>
              <a:rPr lang="fa-IR" sz="2400" dirty="0" smtClean="0">
                <a:solidFill>
                  <a:srgbClr val="C00000"/>
                </a:solidFill>
                <a:cs typeface="B Elham" pitchFamily="2" charset="-78"/>
              </a:rPr>
              <a:t>آموزش دانشکده</a:t>
            </a:r>
            <a:endParaRPr lang="fa-IR" sz="2400" dirty="0" smtClean="0">
              <a:solidFill>
                <a:srgbClr val="C00000"/>
              </a:solidFill>
              <a:cs typeface="B Homa" pitchFamily="2" charset="-78"/>
            </a:endParaRPr>
          </a:p>
        </p:txBody>
      </p:sp>
      <p:pic>
        <p:nvPicPr>
          <p:cNvPr id="3074" name="Picture 2" descr="C:\Documents and Settings\Saeb-fs\Desktop\عكسهاي وب 23جديد111\پيام تبريك\40249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214554"/>
            <a:ext cx="2047880" cy="146277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214422"/>
            <a:ext cx="7215238" cy="2928958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chemeClr val="accent2">
                    <a:lumMod val="50000"/>
                  </a:schemeClr>
                </a:solidFill>
                <a:cs typeface="B Homa" pitchFamily="2" charset="-78"/>
              </a:rPr>
              <a:t>دانشجویان ممتاز رشته دندانپزشکی </a:t>
            </a:r>
            <a:br>
              <a:rPr lang="fa-IR" dirty="0" smtClean="0">
                <a:solidFill>
                  <a:schemeClr val="accent2">
                    <a:lumMod val="50000"/>
                  </a:schemeClr>
                </a:solidFill>
                <a:cs typeface="B Homa" pitchFamily="2" charset="-78"/>
              </a:rPr>
            </a:br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>براساس معدل کل و معدل ترم</a:t>
            </a:r>
            <a:endParaRPr lang="fa-IR" dirty="0"/>
          </a:p>
        </p:txBody>
      </p:sp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214422"/>
            <a:ext cx="7215238" cy="292895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a-IR" dirty="0"/>
              <a:t>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   </a:t>
            </a:r>
            <a:r>
              <a:rPr lang="fa-IR" sz="22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پيامبر </a:t>
            </a:r>
            <a:r>
              <a:rPr lang="fa-IR" sz="2200" dirty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خدا (ص) </a:t>
            </a:r>
            <a:r>
              <a:rPr lang="fa-IR" sz="22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:</a:t>
            </a:r>
            <a:r>
              <a:rPr lang="fa-IR" sz="2200" dirty="0" smtClean="0">
                <a:cs typeface="B Titr" pitchFamily="2" charset="-78"/>
              </a:rPr>
              <a:t/>
            </a:r>
            <a:br>
              <a:rPr lang="fa-IR" sz="2200" dirty="0" smtClean="0">
                <a:cs typeface="B Titr" pitchFamily="2" charset="-78"/>
              </a:rPr>
            </a:br>
            <a:r>
              <a:rPr lang="en-US" sz="2200" dirty="0" smtClean="0">
                <a:cs typeface="B Titr" pitchFamily="2" charset="-78"/>
              </a:rPr>
              <a:t/>
            </a:r>
            <a:br>
              <a:rPr lang="en-US" sz="2200" dirty="0" smtClean="0">
                <a:cs typeface="B Titr" pitchFamily="2" charset="-78"/>
              </a:rPr>
            </a:br>
            <a:r>
              <a:rPr lang="fa-IR" sz="2200" dirty="0" smtClean="0">
                <a:cs typeface="B Titr" pitchFamily="2" charset="-78"/>
              </a:rPr>
              <a:t>                            </a:t>
            </a:r>
            <a:r>
              <a:rPr lang="fa-IR" sz="2700" b="1" dirty="0" smtClean="0">
                <a:cs typeface="B Zar" pitchFamily="2" charset="-78"/>
              </a:rPr>
              <a:t>مَن </a:t>
            </a:r>
            <a:r>
              <a:rPr lang="fa-IR" sz="2700" b="1" dirty="0">
                <a:cs typeface="B Zar" pitchFamily="2" charset="-78"/>
              </a:rPr>
              <a:t>كانَ في طَلَبِ العِلمِ كانَتِ ‏الجَنَّةُ في طَلَبهِ 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 smtClean="0"/>
              <a:t>              </a:t>
            </a:r>
            <a:r>
              <a:rPr lang="fa-IR" sz="3100" dirty="0" smtClean="0">
                <a:solidFill>
                  <a:srgbClr val="C00000"/>
                </a:solidFill>
                <a:cs typeface="B Homa" pitchFamily="2" charset="-78"/>
              </a:rPr>
              <a:t>هر </a:t>
            </a:r>
            <a:r>
              <a:rPr lang="fa-IR" sz="3100" dirty="0">
                <a:solidFill>
                  <a:srgbClr val="C00000"/>
                </a:solidFill>
                <a:cs typeface="B Homa" pitchFamily="2" charset="-78"/>
              </a:rPr>
              <a:t>كه در جستجوى دانش باشد ، </a:t>
            </a:r>
            <a:r>
              <a:rPr lang="fa-IR" sz="3100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sz="3100" dirty="0" smtClean="0">
                <a:solidFill>
                  <a:srgbClr val="C00000"/>
                </a:solidFill>
                <a:cs typeface="B Homa" pitchFamily="2" charset="-78"/>
              </a:rPr>
            </a:br>
            <a:r>
              <a:rPr lang="fa-IR" sz="3100" dirty="0" smtClean="0">
                <a:solidFill>
                  <a:srgbClr val="C00000"/>
                </a:solidFill>
                <a:cs typeface="B Homa" pitchFamily="2" charset="-78"/>
              </a:rPr>
              <a:t>                      بهشت </a:t>
            </a:r>
            <a:r>
              <a:rPr lang="fa-IR" sz="3100" dirty="0">
                <a:solidFill>
                  <a:srgbClr val="C00000"/>
                </a:solidFill>
                <a:cs typeface="B Homa" pitchFamily="2" charset="-78"/>
              </a:rPr>
              <a:t>در جستجوى او برآيد </a:t>
            </a:r>
            <a:r>
              <a:rPr lang="fa-IR" sz="3100" dirty="0" smtClean="0">
                <a:solidFill>
                  <a:srgbClr val="C00000"/>
                </a:solidFill>
                <a:cs typeface="B Homa" pitchFamily="2" charset="-78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b="1" dirty="0" smtClean="0"/>
              <a:t>                      </a:t>
            </a:r>
            <a:r>
              <a:rPr lang="fa-IR" sz="2200" b="1" dirty="0" smtClean="0">
                <a:cs typeface="B Nazanin" pitchFamily="2" charset="-78"/>
              </a:rPr>
              <a:t>كنزالعمّال </a:t>
            </a:r>
            <a:r>
              <a:rPr lang="fa-IR" sz="2200" b="1" dirty="0">
                <a:cs typeface="B Nazanin" pitchFamily="2" charset="-78"/>
              </a:rPr>
              <a:t>: 28842 منتخب ميزان الحكمة : 398</a:t>
            </a:r>
            <a:r>
              <a:rPr lang="fa-IR" b="1" dirty="0"/>
              <a:t/>
            </a:r>
            <a:br>
              <a:rPr lang="fa-IR" b="1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 spd="med">
    <p:fad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pic>
        <p:nvPicPr>
          <p:cNvPr id="2051" name="Picture 3" descr="C:\Documents and Settings\Saeb-fs\Desktop\عكسهاي وب 23جديد111\پيام تبريك\tabrik1.dnt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928670"/>
            <a:ext cx="4714908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643042" y="1071546"/>
            <a:ext cx="6000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>با ارج نهادن به تلاش های شما دانشجویان گرامی ، کسب عنوان</a:t>
            </a:r>
          </a:p>
          <a:p>
            <a:pPr algn="ctr"/>
            <a:r>
              <a:rPr lang="fa-IR" sz="4000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chemeClr val="accent2">
                    <a:lumMod val="50000"/>
                  </a:schemeClr>
                </a:solidFill>
                <a:cs typeface="B Majid Shadow" pitchFamily="2" charset="-78"/>
              </a:rPr>
              <a:t>رتبه اول و دوم و سوم </a:t>
            </a:r>
          </a:p>
          <a:p>
            <a:pPr algn="ctr"/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>را دررشته دندانپزشکی در نیمسال اول سال تحصیلی 93/94 تبریک عرض  می نماییم .</a:t>
            </a:r>
          </a:p>
          <a:p>
            <a:pPr algn="ctr"/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>موفقیت روزافزون شما را از خداوند سبحان خواهانیم.</a:t>
            </a:r>
          </a:p>
          <a:p>
            <a:pPr algn="ctr"/>
            <a:endParaRPr lang="fa-IR" dirty="0" smtClean="0">
              <a:solidFill>
                <a:srgbClr val="002060"/>
              </a:solidFill>
              <a:cs typeface="B Titr" pitchFamily="2" charset="-78"/>
            </a:endParaRPr>
          </a:p>
          <a:p>
            <a:pPr algn="ctr"/>
            <a:r>
              <a:rPr lang="fa-IR" dirty="0" smtClean="0">
                <a:solidFill>
                  <a:srgbClr val="C00000"/>
                </a:solidFill>
                <a:cs typeface="Dast Nevis"/>
              </a:rPr>
              <a:t>    </a:t>
            </a:r>
            <a:r>
              <a:rPr lang="fa-IR" sz="2000" dirty="0" smtClean="0">
                <a:solidFill>
                  <a:srgbClr val="C00000"/>
                </a:solidFill>
                <a:cs typeface="B Homa" pitchFamily="2" charset="-78"/>
              </a:rPr>
              <a:t>سرپرست  و معاون آموزشی  و مسئول آموزش دانشکده</a:t>
            </a:r>
            <a:endParaRPr lang="fa-IR" dirty="0">
              <a:solidFill>
                <a:srgbClr val="C00000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1857364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714480" y="1214422"/>
            <a:ext cx="5286412" cy="30469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Homa" pitchFamily="2" charset="-78"/>
              </a:rPr>
              <a:t>دانشجویان ممتاز </a:t>
            </a:r>
          </a:p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Homa" pitchFamily="2" charset="-78"/>
              </a:rPr>
              <a:t>بر اساس </a:t>
            </a:r>
          </a:p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Homa" pitchFamily="2" charset="-78"/>
              </a:rPr>
              <a:t>معدل نیمسال اول سال تحصیلی 94/93</a:t>
            </a:r>
            <a:endParaRPr lang="fa-IR" sz="4000" dirty="0">
              <a:solidFill>
                <a:schemeClr val="accent6">
                  <a:lumMod val="50000"/>
                </a:schemeClr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643042" y="1071546"/>
            <a:ext cx="6000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خانم الهه کمالی دولت آبادی</a:t>
            </a: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</a:t>
            </a:r>
          </a:p>
          <a:p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Jadid" pitchFamily="2" charset="-78"/>
              </a:rPr>
              <a:t>رتبه اول </a:t>
            </a:r>
          </a:p>
          <a:p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معدل 18/44</a:t>
            </a:r>
            <a:endParaRPr lang="fa-IR" sz="2400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6" name="Picture 2" descr="C:\Documents and Settings\Saeb-fs\Desktop\عکس دانشجویان ممتاز\الهه کمالی دولت آبادی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214422"/>
            <a:ext cx="1778722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57752" y="1071546"/>
            <a:ext cx="27860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خانم عاطفه علیزاده</a:t>
            </a: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</a:t>
            </a:r>
          </a:p>
          <a:p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Jadid" pitchFamily="2" charset="-78"/>
              </a:rPr>
              <a:t>رتبه دوم</a:t>
            </a:r>
          </a:p>
          <a:p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معدل 18/35</a:t>
            </a:r>
            <a:endParaRPr lang="fa-IR" sz="2400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8" name="Picture 2" descr="C:\Documents and Settings\Saeb-fs\Desktop\عکس دانشجویان ممتاز\عاطفه علیزاده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1071546"/>
            <a:ext cx="2000264" cy="249702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eb-fs\Desktop\flower-frame-backgrounds-for-power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24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6286544" cy="35719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/>
            </a:r>
            <a:br>
              <a:rPr lang="fa-IR" dirty="0" smtClean="0">
                <a:solidFill>
                  <a:srgbClr val="C00000"/>
                </a:solidFill>
                <a:cs typeface="B Homa" pitchFamily="2" charset="-78"/>
              </a:rPr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643042" y="1071546"/>
            <a:ext cx="6000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خانم سمانه تیموری </a:t>
            </a: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</a:t>
            </a:r>
          </a:p>
          <a:p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Jadid" pitchFamily="2" charset="-78"/>
              </a:rPr>
              <a:t>رتبه سوم</a:t>
            </a:r>
          </a:p>
          <a:p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معدل 18/03</a:t>
            </a:r>
            <a:endParaRPr lang="fa-IR" sz="2400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3" name="Picture 2" descr="C:\Documents and Settings\Saeb-fs\Desktop\Picture 0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196021"/>
            <a:ext cx="1785950" cy="23758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137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دانشجویان ممتاز رشته دندانپزشکی  براساس معدل کل و معدل ترم</vt:lpstr>
      <vt:lpstr>        پيامبر خدا (ص) :                              مَن كانَ في طَلَبِ العِلمِ كانَتِ ‏الجَنَّةُ في طَلَبهِ                هر كه در جستجوى دانش باشد ،                        بهشت در جستجوى او برآيد .                       كنزالعمّال : 28842 منتخب ميزان الحكمة : 398   </vt:lpstr>
      <vt:lpstr> </vt:lpstr>
      <vt:lpstr> </vt:lpstr>
      <vt:lpstr> </vt:lpstr>
      <vt:lpstr> </vt:lpstr>
      <vt:lpstr>Slide 8</vt:lpstr>
      <vt:lpstr> </vt:lpstr>
      <vt:lpstr> </vt:lpstr>
      <vt:lpstr> </vt:lpstr>
      <vt:lpstr> </vt:lpstr>
      <vt:lpstr> </vt:lpstr>
      <vt:lpstr> </vt:lpstr>
    </vt:vector>
  </TitlesOfParts>
  <Company>Kaums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saeb-fs</dc:creator>
  <cp:lastModifiedBy>saeb-fs</cp:lastModifiedBy>
  <cp:revision>22</cp:revision>
  <dcterms:created xsi:type="dcterms:W3CDTF">2015-02-10T05:36:59Z</dcterms:created>
  <dcterms:modified xsi:type="dcterms:W3CDTF">2015-02-17T05:12:42Z</dcterms:modified>
</cp:coreProperties>
</file>