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5" r:id="rId3"/>
    <p:sldId id="262" r:id="rId4"/>
    <p:sldId id="261" r:id="rId5"/>
    <p:sldId id="258" r:id="rId6"/>
    <p:sldId id="259" r:id="rId7"/>
    <p:sldId id="260" r:id="rId8"/>
    <p:sldId id="263" r:id="rId9"/>
  </p:sldIdLst>
  <p:sldSz cx="9144000" cy="6858000" type="screen4x3"/>
  <p:notesSz cx="6854825" cy="96647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5C78-33F2-43AD-8EE8-44959C3851C4}" type="datetimeFigureOut">
              <a:rPr lang="fa-IR" smtClean="0"/>
              <a:pPr/>
              <a:t>1436/04/11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5CC8-19D6-4E6F-9AF1-562A21A70D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5C78-33F2-43AD-8EE8-44959C3851C4}" type="datetimeFigureOut">
              <a:rPr lang="fa-IR" smtClean="0"/>
              <a:pPr/>
              <a:t>1436/04/11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5CC8-19D6-4E6F-9AF1-562A21A70D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5C78-33F2-43AD-8EE8-44959C3851C4}" type="datetimeFigureOut">
              <a:rPr lang="fa-IR" smtClean="0"/>
              <a:pPr/>
              <a:t>1436/04/11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5CC8-19D6-4E6F-9AF1-562A21A70D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5C78-33F2-43AD-8EE8-44959C3851C4}" type="datetimeFigureOut">
              <a:rPr lang="fa-IR" smtClean="0"/>
              <a:pPr/>
              <a:t>1436/04/11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5CC8-19D6-4E6F-9AF1-562A21A70D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5C78-33F2-43AD-8EE8-44959C3851C4}" type="datetimeFigureOut">
              <a:rPr lang="fa-IR" smtClean="0"/>
              <a:pPr/>
              <a:t>1436/04/11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5CC8-19D6-4E6F-9AF1-562A21A70D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5C78-33F2-43AD-8EE8-44959C3851C4}" type="datetimeFigureOut">
              <a:rPr lang="fa-IR" smtClean="0"/>
              <a:pPr/>
              <a:t>1436/04/11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5CC8-19D6-4E6F-9AF1-562A21A70D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5C78-33F2-43AD-8EE8-44959C3851C4}" type="datetimeFigureOut">
              <a:rPr lang="fa-IR" smtClean="0"/>
              <a:pPr/>
              <a:t>1436/04/11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5CC8-19D6-4E6F-9AF1-562A21A70D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5C78-33F2-43AD-8EE8-44959C3851C4}" type="datetimeFigureOut">
              <a:rPr lang="fa-IR" smtClean="0"/>
              <a:pPr/>
              <a:t>1436/04/11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5CC8-19D6-4E6F-9AF1-562A21A70D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5C78-33F2-43AD-8EE8-44959C3851C4}" type="datetimeFigureOut">
              <a:rPr lang="fa-IR" smtClean="0"/>
              <a:pPr/>
              <a:t>1436/04/11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5CC8-19D6-4E6F-9AF1-562A21A70D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5C78-33F2-43AD-8EE8-44959C3851C4}" type="datetimeFigureOut">
              <a:rPr lang="fa-IR" smtClean="0"/>
              <a:pPr/>
              <a:t>1436/04/11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5CC8-19D6-4E6F-9AF1-562A21A70D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5C78-33F2-43AD-8EE8-44959C3851C4}" type="datetimeFigureOut">
              <a:rPr lang="fa-IR" smtClean="0"/>
              <a:pPr/>
              <a:t>1436/04/11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5CC8-19D6-4E6F-9AF1-562A21A70D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85C78-33F2-43AD-8EE8-44959C3851C4}" type="datetimeFigureOut">
              <a:rPr lang="fa-IR" smtClean="0"/>
              <a:pPr/>
              <a:t>1436/04/11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5CC8-19D6-4E6F-9AF1-562A21A70D99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ppt\اسلاید اماده\heart-frame-backgrounds-for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32" y="1857364"/>
            <a:ext cx="5214974" cy="3286148"/>
          </a:xfrm>
        </p:spPr>
        <p:txBody>
          <a:bodyPr>
            <a:normAutofit lnSpcReduction="10000"/>
          </a:bodyPr>
          <a:lstStyle/>
          <a:p>
            <a:r>
              <a:rPr lang="fa-IR" sz="4400" dirty="0" smtClean="0">
                <a:solidFill>
                  <a:schemeClr val="accent2">
                    <a:lumMod val="50000"/>
                  </a:schemeClr>
                </a:solidFill>
                <a:cs typeface="B Homa" pitchFamily="2" charset="-78"/>
              </a:rPr>
              <a:t>دانشجویان ممتاز </a:t>
            </a:r>
          </a:p>
          <a:p>
            <a:r>
              <a:rPr lang="fa-IR" sz="4400" dirty="0">
                <a:solidFill>
                  <a:schemeClr val="accent2">
                    <a:lumMod val="50000"/>
                  </a:schemeClr>
                </a:solidFill>
                <a:cs typeface="B Homa" pitchFamily="2" charset="-78"/>
              </a:rPr>
              <a:t>رشته دندانپزشکی </a:t>
            </a:r>
          </a:p>
          <a:p>
            <a:endParaRPr lang="fa-IR" dirty="0" smtClean="0">
              <a:solidFill>
                <a:srgbClr val="C00000"/>
              </a:solidFill>
              <a:cs typeface="B Homa" pitchFamily="2" charset="-78"/>
            </a:endParaRPr>
          </a:p>
          <a:p>
            <a:r>
              <a:rPr lang="fa-IR" dirty="0" smtClean="0">
                <a:solidFill>
                  <a:srgbClr val="C00000"/>
                </a:solidFill>
                <a:cs typeface="B Homa" pitchFamily="2" charset="-78"/>
              </a:rPr>
              <a:t>در نیمسال دوم </a:t>
            </a:r>
          </a:p>
          <a:p>
            <a:r>
              <a:rPr lang="fa-IR" dirty="0" smtClean="0">
                <a:solidFill>
                  <a:srgbClr val="C00000"/>
                </a:solidFill>
                <a:cs typeface="B Homa" pitchFamily="2" charset="-78"/>
              </a:rPr>
              <a:t>سال تحصیلی 92/93</a:t>
            </a:r>
            <a:endParaRPr lang="fa-IR" dirty="0">
              <a:solidFill>
                <a:srgbClr val="C00000"/>
              </a:solidFill>
              <a:cs typeface="B Homa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ppt\اسلاید اماده\heart-frame-backgrounds-for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32" y="1643050"/>
            <a:ext cx="5214974" cy="3500462"/>
          </a:xfrm>
        </p:spPr>
        <p:txBody>
          <a:bodyPr>
            <a:normAutofit fontScale="92500"/>
          </a:bodyPr>
          <a:lstStyle/>
          <a:p>
            <a:pPr algn="r"/>
            <a:r>
              <a:rPr lang="fa-IR" sz="2200" b="1" dirty="0">
                <a:solidFill>
                  <a:srgbClr val="C00000"/>
                </a:solidFill>
                <a:cs typeface="B Davat" pitchFamily="2" charset="-78"/>
              </a:rPr>
              <a:t>پيامبر خدا (ص) :</a:t>
            </a:r>
            <a:endParaRPr lang="en-US" sz="2200" b="1" dirty="0">
              <a:solidFill>
                <a:srgbClr val="C00000"/>
              </a:solidFill>
              <a:cs typeface="B Davat" pitchFamily="2" charset="-78"/>
            </a:endParaRPr>
          </a:p>
          <a:p>
            <a:r>
              <a:rPr lang="fa-IR" sz="2200" b="1" dirty="0">
                <a:solidFill>
                  <a:schemeClr val="bg2">
                    <a:lumMod val="25000"/>
                  </a:schemeClr>
                </a:solidFill>
                <a:cs typeface="B Traffic" pitchFamily="2" charset="-78"/>
              </a:rPr>
              <a:t>إنَّ طـالِبَ العِلمِ تَـبسُطُ لَـهُ الـمَلائکَةُ أجـنِحَتَها وتَستَغفِرُ لَهُ </a:t>
            </a:r>
            <a:endParaRPr lang="fa-IR" sz="2200" b="1" dirty="0" smtClean="0">
              <a:solidFill>
                <a:schemeClr val="bg2">
                  <a:lumMod val="25000"/>
                </a:schemeClr>
              </a:solidFill>
              <a:cs typeface="B Traffic" pitchFamily="2" charset="-78"/>
            </a:endParaRPr>
          </a:p>
          <a:p>
            <a:r>
              <a:rPr lang="en-US" b="1" dirty="0"/>
              <a:t/>
            </a:r>
            <a:br>
              <a:rPr lang="en-US" b="1" dirty="0"/>
            </a:b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Davat" pitchFamily="2" charset="-78"/>
              </a:rPr>
              <a:t>فـرشتگان ، بـالهاى خـود را براى جوینده دانش مى ‏گسترانند و برایش آمرزش مى‏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Davat" pitchFamily="2" charset="-78"/>
              </a:rPr>
              <a:t>طلبند.</a:t>
            </a:r>
          </a:p>
          <a:p>
            <a:endParaRPr lang="fa-IR" b="1" dirty="0" smtClean="0">
              <a:solidFill>
                <a:schemeClr val="accent1">
                  <a:lumMod val="75000"/>
                </a:schemeClr>
              </a:solidFill>
              <a:cs typeface="B Davat" pitchFamily="2" charset="-78"/>
            </a:endParaRPr>
          </a:p>
          <a:p>
            <a:pPr algn="l"/>
            <a:r>
              <a:rPr lang="fa-IR" sz="2000" dirty="0">
                <a:solidFill>
                  <a:srgbClr val="C00000"/>
                </a:solidFill>
                <a:cs typeface="B Traffic" pitchFamily="2" charset="-78"/>
              </a:rPr>
              <a:t>کنز العمّال : ۲۸۷۴۵ منتخب میزان الحکمة : ۳۹۸</a:t>
            </a:r>
            <a:endParaRPr lang="en-US" sz="2000" dirty="0">
              <a:solidFill>
                <a:srgbClr val="C00000"/>
              </a:solidFill>
              <a:cs typeface="B Traffic" pitchFamily="2" charset="-78"/>
            </a:endParaRPr>
          </a:p>
          <a:p>
            <a:endParaRPr lang="fa-IR" dirty="0">
              <a:solidFill>
                <a:srgbClr val="C00000"/>
              </a:solidFill>
              <a:cs typeface="B Homa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ppt\اسلاید اماده\heart-frame-backgrounds-for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3" descr="C:\Documents and Settings\Ghalebtarash-ha\Desktop\عكسهاي وب 23جديد111\پيام تبريك\tabrik.dnt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71" y="2071678"/>
            <a:ext cx="3143265" cy="2394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ppt\اسلاید اماده\heart-frame-backgrounds-for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42" y="1357298"/>
            <a:ext cx="5929354" cy="4071966"/>
          </a:xfrm>
        </p:spPr>
        <p:txBody>
          <a:bodyPr>
            <a:normAutofit/>
          </a:bodyPr>
          <a:lstStyle/>
          <a:p>
            <a:r>
              <a:rPr lang="fa-IR" sz="2400" dirty="0" smtClean="0">
                <a:solidFill>
                  <a:srgbClr val="002060"/>
                </a:solidFill>
                <a:cs typeface="B Titr" pitchFamily="2" charset="-78"/>
              </a:rPr>
              <a:t>با ارج نهادن به تلاش های شما دانشجویان گرامی ، کسب عنوان</a:t>
            </a:r>
          </a:p>
          <a:p>
            <a:r>
              <a:rPr lang="fa-IR" sz="4000" dirty="0" smtClean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chemeClr val="accent2">
                    <a:lumMod val="50000"/>
                  </a:schemeClr>
                </a:solidFill>
                <a:cs typeface="B Majid Shadow" pitchFamily="2" charset="-78"/>
              </a:rPr>
              <a:t>رتبه اول و دوم و سوم </a:t>
            </a:r>
          </a:p>
          <a:p>
            <a:r>
              <a:rPr lang="fa-IR" sz="2400" dirty="0" smtClean="0">
                <a:solidFill>
                  <a:srgbClr val="002060"/>
                </a:solidFill>
                <a:cs typeface="B Titr" pitchFamily="2" charset="-78"/>
              </a:rPr>
              <a:t>را دررشته دندانپزشکی در نیمسال دوم سال تحصیلی 92/93 تبریک عرض  می نماییم .</a:t>
            </a:r>
          </a:p>
          <a:p>
            <a:r>
              <a:rPr lang="fa-IR" sz="2400" dirty="0" smtClean="0">
                <a:solidFill>
                  <a:srgbClr val="002060"/>
                </a:solidFill>
                <a:cs typeface="B Titr" pitchFamily="2" charset="-78"/>
              </a:rPr>
              <a:t>موفقیت روزافزون شما را از خداوند سبحان خواهانیم.</a:t>
            </a:r>
          </a:p>
          <a:p>
            <a:endParaRPr lang="fa-IR" sz="2400" dirty="0" smtClean="0">
              <a:solidFill>
                <a:srgbClr val="002060"/>
              </a:solidFill>
              <a:cs typeface="B Titr" pitchFamily="2" charset="-78"/>
            </a:endParaRPr>
          </a:p>
          <a:p>
            <a:r>
              <a:rPr lang="fa-IR" dirty="0" smtClean="0">
                <a:solidFill>
                  <a:srgbClr val="C00000"/>
                </a:solidFill>
                <a:cs typeface="Dast Nevis"/>
              </a:rPr>
              <a:t>    </a:t>
            </a:r>
            <a:r>
              <a:rPr lang="fa-IR" sz="2800" dirty="0" smtClean="0">
                <a:solidFill>
                  <a:srgbClr val="C00000"/>
                </a:solidFill>
                <a:cs typeface="B Homa" pitchFamily="2" charset="-78"/>
              </a:rPr>
              <a:t>سرپرست  و معاون آموزشی دانشکده</a:t>
            </a:r>
            <a:endParaRPr lang="fa-IR" dirty="0">
              <a:solidFill>
                <a:srgbClr val="C00000"/>
              </a:solidFill>
              <a:cs typeface="B Homa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ppt\اسلاید اماده\heart-frame-backgrounds-for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08" y="1428736"/>
            <a:ext cx="5214974" cy="3714776"/>
          </a:xfrm>
        </p:spPr>
        <p:txBody>
          <a:bodyPr>
            <a:normAutofit lnSpcReduction="10000"/>
          </a:bodyPr>
          <a:lstStyle/>
          <a:p>
            <a:endParaRPr lang="fa-IR" dirty="0" smtClean="0">
              <a:solidFill>
                <a:schemeClr val="accent2">
                  <a:lumMod val="50000"/>
                </a:schemeClr>
              </a:solidFill>
              <a:cs typeface="B Titr" pitchFamily="2" charset="-78"/>
            </a:endParaRPr>
          </a:p>
          <a:p>
            <a:r>
              <a:rPr lang="fa-IR" dirty="0" smtClean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rPr>
              <a:t>خانم الهه کمالی دولت آبادی</a:t>
            </a:r>
          </a:p>
          <a:p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 </a:t>
            </a:r>
          </a:p>
          <a:p>
            <a:r>
              <a:rPr lang="fa-IR" sz="4400" dirty="0" smtClean="0">
                <a:solidFill>
                  <a:schemeClr val="accent3">
                    <a:lumMod val="50000"/>
                  </a:schemeClr>
                </a:solidFill>
                <a:cs typeface="B Jadid" pitchFamily="2" charset="-78"/>
              </a:rPr>
              <a:t>رتبه اول </a:t>
            </a:r>
          </a:p>
          <a:p>
            <a:endParaRPr lang="fa-IR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معدل 19/1</a:t>
            </a:r>
            <a:endParaRPr lang="fa-IR" dirty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</p:txBody>
      </p:sp>
      <p:pic>
        <p:nvPicPr>
          <p:cNvPr id="2" name="Picture 2" descr="C:\Documents and Settings\Saeb-fs\Desktop\عکس دانشجویان ممتاز\الهه کمالی دولت آبادی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2857496"/>
            <a:ext cx="1321336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ppt\اسلاید اماده\heart-frame-backgrounds-for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08" y="1428736"/>
            <a:ext cx="5214974" cy="3714776"/>
          </a:xfrm>
        </p:spPr>
        <p:txBody>
          <a:bodyPr>
            <a:normAutofit lnSpcReduction="10000"/>
          </a:bodyPr>
          <a:lstStyle/>
          <a:p>
            <a:endParaRPr lang="fa-IR" dirty="0" smtClean="0">
              <a:solidFill>
                <a:schemeClr val="accent2">
                  <a:lumMod val="50000"/>
                </a:schemeClr>
              </a:solidFill>
              <a:cs typeface="B Titr" pitchFamily="2" charset="-78"/>
            </a:endParaRPr>
          </a:p>
          <a:p>
            <a:r>
              <a:rPr lang="fa-IR" dirty="0" smtClean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rPr>
              <a:t>خانم عاطفه علیزاده</a:t>
            </a:r>
          </a:p>
          <a:p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 </a:t>
            </a:r>
          </a:p>
          <a:p>
            <a:r>
              <a:rPr lang="fa-IR" sz="4400" dirty="0" smtClean="0">
                <a:solidFill>
                  <a:schemeClr val="accent3">
                    <a:lumMod val="50000"/>
                  </a:schemeClr>
                </a:solidFill>
                <a:cs typeface="B Jadid" pitchFamily="2" charset="-78"/>
              </a:rPr>
              <a:t>رتبه دوم</a:t>
            </a:r>
          </a:p>
          <a:p>
            <a:endParaRPr lang="fa-IR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معدل 18/59</a:t>
            </a:r>
            <a:endParaRPr lang="fa-IR" dirty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</p:txBody>
      </p:sp>
      <p:pic>
        <p:nvPicPr>
          <p:cNvPr id="2050" name="Picture 2" descr="C:\Documents and Settings\Saeb-fs\Desktop\عکس دانشجویان ممتاز\عاطفه علیزاده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500306"/>
            <a:ext cx="1201737" cy="1500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ppt\اسلاید اماده\heart-frame-backgrounds-for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08" y="1428736"/>
            <a:ext cx="5214974" cy="3714776"/>
          </a:xfrm>
        </p:spPr>
        <p:txBody>
          <a:bodyPr>
            <a:normAutofit lnSpcReduction="10000"/>
          </a:bodyPr>
          <a:lstStyle/>
          <a:p>
            <a:endParaRPr lang="fa-IR" dirty="0" smtClean="0">
              <a:solidFill>
                <a:schemeClr val="accent2">
                  <a:lumMod val="50000"/>
                </a:schemeClr>
              </a:solidFill>
              <a:cs typeface="B Titr" pitchFamily="2" charset="-78"/>
            </a:endParaRPr>
          </a:p>
          <a:p>
            <a:r>
              <a:rPr lang="fa-IR" dirty="0" smtClean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rPr>
              <a:t>خانم عاطفه سلطانمحمدی</a:t>
            </a:r>
          </a:p>
          <a:p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 </a:t>
            </a:r>
          </a:p>
          <a:p>
            <a:r>
              <a:rPr lang="fa-IR" sz="4400" dirty="0" smtClean="0">
                <a:solidFill>
                  <a:schemeClr val="accent3">
                    <a:lumMod val="50000"/>
                  </a:schemeClr>
                </a:solidFill>
                <a:cs typeface="B Jadid" pitchFamily="2" charset="-78"/>
              </a:rPr>
              <a:t>رتبه سوم </a:t>
            </a:r>
          </a:p>
          <a:p>
            <a:endParaRPr lang="fa-IR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معدل 18/57</a:t>
            </a:r>
            <a:endParaRPr lang="fa-IR" dirty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</p:txBody>
      </p:sp>
      <p:pic>
        <p:nvPicPr>
          <p:cNvPr id="3074" name="Picture 2" descr="C:\Documents and Settings\Saeb-fs\Desktop\عکس دانشجویان ممتاز\عاطفه سلطان محمدی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714620"/>
            <a:ext cx="1055687" cy="1568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ppt\اسلاید اماده\heart-frame-backgrounds-for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08" y="1428736"/>
            <a:ext cx="5214974" cy="3929090"/>
          </a:xfrm>
        </p:spPr>
        <p:txBody>
          <a:bodyPr>
            <a:normAutofit lnSpcReduction="10000"/>
          </a:bodyPr>
          <a:lstStyle/>
          <a:p>
            <a:r>
              <a:rPr lang="fa-IR" sz="2400" dirty="0" smtClean="0">
                <a:solidFill>
                  <a:schemeClr val="accent4">
                    <a:lumMod val="75000"/>
                  </a:schemeClr>
                </a:solidFill>
                <a:cs typeface="B Homa" pitchFamily="2" charset="-78"/>
              </a:rPr>
              <a:t>باآرزوی موفقیت شما عزیزان وسایردانشجویان محترم رشته دندانپزشکی</a:t>
            </a:r>
          </a:p>
          <a:p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endParaRPr lang="fa-IR" dirty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endParaRPr lang="fa-IR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endParaRPr lang="fa-IR" dirty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endParaRPr lang="fa-IR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r>
              <a:rPr lang="fa-IR" dirty="0" smtClean="0">
                <a:solidFill>
                  <a:srgbClr val="002060"/>
                </a:solidFill>
                <a:cs typeface="B Titr" pitchFamily="2" charset="-78"/>
              </a:rPr>
              <a:t>                          </a:t>
            </a:r>
            <a:r>
              <a:rPr lang="fa-IR" dirty="0" smtClean="0">
                <a:solidFill>
                  <a:srgbClr val="002060"/>
                </a:solidFill>
                <a:cs typeface="B Elham" pitchFamily="2" charset="-78"/>
              </a:rPr>
              <a:t>آموزش دانشکده</a:t>
            </a:r>
            <a:endParaRPr lang="fa-IR" dirty="0">
              <a:solidFill>
                <a:srgbClr val="002060"/>
              </a:solidFill>
              <a:cs typeface="B Elham" pitchFamily="2" charset="-78"/>
            </a:endParaRPr>
          </a:p>
        </p:txBody>
      </p:sp>
      <p:pic>
        <p:nvPicPr>
          <p:cNvPr id="4" name="Picture 2" descr="C:\Documents and Settings\Ghalebtarash-ha\Desktop\عكسهاي وب 23جديد111\پيام تبريك\1_1_~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285992"/>
            <a:ext cx="2587628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110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KAUMS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Ghalebtarash-ha</dc:creator>
  <cp:lastModifiedBy>saeb-fs</cp:lastModifiedBy>
  <cp:revision>18</cp:revision>
  <dcterms:created xsi:type="dcterms:W3CDTF">2014-07-14T06:01:37Z</dcterms:created>
  <dcterms:modified xsi:type="dcterms:W3CDTF">2015-01-31T09:59:31Z</dcterms:modified>
</cp:coreProperties>
</file>